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9" r:id="rId3"/>
    <p:sldId id="257" r:id="rId4"/>
    <p:sldId id="258" r:id="rId5"/>
    <p:sldId id="256" r:id="rId6"/>
    <p:sldId id="262" r:id="rId7"/>
    <p:sldId id="260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B645C-2C1C-43D2-839B-05421E71573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007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36797A-C8EC-42AF-96CC-992385BF7C0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199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568F6F-F812-435C-932B-16A001692C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954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41C481-A195-4CC3-82DF-DBD04BECCB6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273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1A9058-C349-42C7-AA23-14B8E8B4AF2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416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76DB46-D5F4-45FE-A647-007DD5AC31A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073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4018EE-F717-4CD0-97A6-632F12F64F4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141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538DE-FE80-49C3-B827-DE37B22AE5E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8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FBB95B-0BB2-4ABE-A230-FFD623F45CE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4131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86FCB-6712-412D-9105-7210D56B40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685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C2B040-73AA-4F49-9E1E-4807C5921F7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274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8A4F0-0EA0-46E0-9B02-BB62D3DD13E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D5-59FB-4C27-AB63-CFB09339698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8A4F0-0EA0-46E0-9B02-BB62D3DD13E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D5-59FB-4C27-AB63-CFB09339698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8A4F0-0EA0-46E0-9B02-BB62D3DD13E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D5-59FB-4C27-AB63-CFB093396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8A4F0-0EA0-46E0-9B02-BB62D3DD13E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D5-59FB-4C27-AB63-CFB09339698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8A4F0-0EA0-46E0-9B02-BB62D3DD13E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D5-59FB-4C27-AB63-CFB09339698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8A4F0-0EA0-46E0-9B02-BB62D3DD13E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D5-59FB-4C27-AB63-CFB093396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8A4F0-0EA0-46E0-9B02-BB62D3DD13E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D5-59FB-4C27-AB63-CFB093396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8A4F0-0EA0-46E0-9B02-BB62D3DD13E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D5-59FB-4C27-AB63-CFB093396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8A4F0-0EA0-46E0-9B02-BB62D3DD13E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D5-59FB-4C27-AB63-CFB09339698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8A4F0-0EA0-46E0-9B02-BB62D3DD13E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D5-59FB-4C27-AB63-CFB093396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8A4F0-0EA0-46E0-9B02-BB62D3DD13E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08CD5-59FB-4C27-AB63-CFB09339698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87C45CD-5F67-4C18-9E7C-34EA28087457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947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CC8A4F0-0EA0-46E0-9B02-BB62D3DD13E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1508CD5-59FB-4C27-AB63-CFB09339698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5370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152400" y="1143000"/>
            <a:ext cx="89916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6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6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TH </a:t>
            </a:r>
            <a:r>
              <a:rPr lang="en-US" sz="66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Phú</a:t>
            </a:r>
            <a:r>
              <a:rPr lang="en-US" sz="6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Hòa</a:t>
            </a:r>
            <a:r>
              <a:rPr lang="en-US" sz="6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2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4400" b="1" dirty="0" smtClean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KÍNH CHÀO QUÝ THẦY CÔ VÀ CÁC EM HỌC SINH!!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5400" b="1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8" name="Text Box 6"/>
          <p:cNvSpPr txBox="1">
            <a:spLocks noChangeArrowheads="1"/>
          </p:cNvSpPr>
          <p:nvPr/>
        </p:nvSpPr>
        <p:spPr bwMode="auto">
          <a:xfrm>
            <a:off x="2362200" y="3436203"/>
            <a:ext cx="48768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</a:rPr>
              <a:t>THỂ DỤC LỚP 1  </a:t>
            </a:r>
            <a:endParaRPr lang="en-US" sz="48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00400" y="4800600"/>
            <a:ext cx="586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GIÁO VIÊN : ĐOÀN MINH HOÀNG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5790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/>
      <p:bldP spid="11268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304800"/>
            <a:ext cx="8839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800" b="0" kern="0" dirty="0" err="1" smtClean="0">
                <a:solidFill>
                  <a:srgbClr val="FF0000"/>
                </a:solidFill>
                <a:effectLst/>
                <a:latin typeface="Times New Roman"/>
              </a:rPr>
              <a:t>Bài</a:t>
            </a:r>
            <a:r>
              <a:rPr lang="en-US" sz="2800" b="0" kern="0" dirty="0" smtClean="0">
                <a:solidFill>
                  <a:srgbClr val="FF0000"/>
                </a:solidFill>
                <a:effectLst/>
                <a:latin typeface="Times New Roman"/>
              </a:rPr>
              <a:t> 24: </a:t>
            </a:r>
            <a:endParaRPr lang="en-US" sz="2800" b="1" kern="0" dirty="0" smtClean="0">
              <a:solidFill>
                <a:srgbClr val="FF0000"/>
              </a:solidFill>
              <a:effectLst/>
              <a:latin typeface="VNI-Times"/>
            </a:endParaRPr>
          </a:p>
          <a:p>
            <a:pPr algn="ctr">
              <a:spcAft>
                <a:spcPts val="0"/>
              </a:spcAft>
            </a:pPr>
            <a:r>
              <a:rPr lang="en-US" sz="2800" b="1" kern="0" dirty="0" smtClean="0">
                <a:solidFill>
                  <a:srgbClr val="FF0000"/>
                </a:solidFill>
                <a:effectLst/>
                <a:latin typeface="VNI-Times"/>
              </a:rPr>
              <a:t>BAØI THEÅ DUÏC – ÑOÄI HÌNH ÑOÄI NGUÕ</a:t>
            </a:r>
            <a:endParaRPr lang="en-US" sz="2800" b="1" kern="0" dirty="0">
              <a:solidFill>
                <a:srgbClr val="FF0000"/>
              </a:solidFill>
              <a:effectLst/>
              <a:latin typeface="VNI-Time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8709" y="1524000"/>
            <a:ext cx="26821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I.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Phần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mở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đầu</a:t>
            </a:r>
            <a:r>
              <a:rPr lang="en-US" sz="2800" b="1" dirty="0" smtClean="0">
                <a:solidFill>
                  <a:srgbClr val="FF00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: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1981200"/>
            <a:ext cx="8763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VNI-Times"/>
              <a:buChar char="-"/>
              <a:tabLst>
                <a:tab pos="312420" algn="l"/>
                <a:tab pos="381000" algn="l"/>
              </a:tabLst>
            </a:pPr>
            <a:r>
              <a:rPr lang="en-US" sz="2800" dirty="0" err="1" smtClean="0">
                <a:latin typeface="VNI-Times"/>
                <a:ea typeface="Times New Roman"/>
                <a:cs typeface="Times New Roman"/>
              </a:rPr>
              <a:t>Khởi</a:t>
            </a:r>
            <a:r>
              <a:rPr lang="en-US" sz="2800" dirty="0" smtClean="0">
                <a:latin typeface="VNI-Times"/>
                <a:ea typeface="Times New Roman"/>
                <a:cs typeface="Times New Roman"/>
              </a:rPr>
              <a:t> </a:t>
            </a:r>
            <a:r>
              <a:rPr lang="en-US" sz="2800" dirty="0" err="1" smtClean="0">
                <a:latin typeface="VNI-Times"/>
                <a:ea typeface="Times New Roman"/>
                <a:cs typeface="Times New Roman"/>
              </a:rPr>
              <a:t>động</a:t>
            </a:r>
            <a:r>
              <a:rPr lang="en-US" sz="2800" dirty="0" smtClean="0">
                <a:latin typeface="VNI-Times"/>
                <a:ea typeface="Times New Roman"/>
                <a:cs typeface="Times New Roman"/>
              </a:rPr>
              <a:t> </a:t>
            </a:r>
            <a:r>
              <a:rPr lang="en-US" sz="2800" dirty="0" err="1" smtClean="0">
                <a:latin typeface="VNI-Times"/>
                <a:ea typeface="Times New Roman"/>
                <a:cs typeface="Times New Roman"/>
              </a:rPr>
              <a:t>xoay</a:t>
            </a:r>
            <a:r>
              <a:rPr lang="en-US" sz="2800" dirty="0" smtClean="0">
                <a:latin typeface="VNI-Times"/>
                <a:ea typeface="Times New Roman"/>
                <a:cs typeface="Times New Roman"/>
              </a:rPr>
              <a:t> </a:t>
            </a:r>
            <a:r>
              <a:rPr lang="en-US" sz="2800" dirty="0" err="1" smtClean="0">
                <a:latin typeface="VNI-Times"/>
                <a:ea typeface="Times New Roman"/>
                <a:cs typeface="Times New Roman"/>
              </a:rPr>
              <a:t>c</a:t>
            </a:r>
            <a:r>
              <a:rPr lang="en-US" sz="2800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ác</a:t>
            </a:r>
            <a:r>
              <a:rPr lang="en-US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khớp</a:t>
            </a:r>
            <a:r>
              <a:rPr lang="en-US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cổ</a:t>
            </a:r>
            <a:r>
              <a:rPr lang="en-US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tay</a:t>
            </a:r>
            <a:r>
              <a:rPr lang="en-US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cổ</a:t>
            </a:r>
            <a:r>
              <a:rPr lang="en-US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chân</a:t>
            </a:r>
            <a:r>
              <a:rPr lang="en-US" sz="2800" dirty="0" smtClean="0">
                <a:effectLst/>
                <a:latin typeface="VNI-Times"/>
                <a:ea typeface="Times New Roman"/>
                <a:cs typeface="Times New Roman"/>
              </a:rPr>
              <a:t>.</a:t>
            </a:r>
            <a:endParaRPr lang="en-US" sz="2400" dirty="0" smtClean="0">
              <a:effectLst/>
              <a:latin typeface="Times New Roman"/>
              <a:ea typeface="Times New Roman"/>
              <a:cs typeface="Times New Roman"/>
            </a:endParaRPr>
          </a:p>
          <a:p>
            <a:pPr marL="342900" lvl="0" indent="-342900">
              <a:spcAft>
                <a:spcPts val="0"/>
              </a:spcAft>
              <a:buFont typeface="VNI-Times"/>
              <a:buChar char="-"/>
              <a:tabLst>
                <a:tab pos="312420" algn="l"/>
                <a:tab pos="381000" algn="l"/>
              </a:tabLst>
            </a:pPr>
            <a:r>
              <a:rPr lang="en-US" sz="2800" dirty="0" err="1" smtClean="0">
                <a:effectLst/>
                <a:latin typeface="VNI-Times"/>
                <a:ea typeface="Times New Roman"/>
                <a:cs typeface="Times New Roman"/>
              </a:rPr>
              <a:t>Chaïy</a:t>
            </a:r>
            <a:r>
              <a:rPr lang="en-US" sz="28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800" dirty="0" err="1" smtClean="0">
                <a:effectLst/>
                <a:latin typeface="VNI-Times"/>
                <a:ea typeface="Times New Roman"/>
                <a:cs typeface="Times New Roman"/>
              </a:rPr>
              <a:t>nheï</a:t>
            </a:r>
            <a:r>
              <a:rPr lang="en-US" sz="28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800" dirty="0" err="1" smtClean="0">
                <a:effectLst/>
                <a:latin typeface="VNI-Times"/>
                <a:ea typeface="Times New Roman"/>
                <a:cs typeface="Times New Roman"/>
              </a:rPr>
              <a:t>treân</a:t>
            </a:r>
            <a:r>
              <a:rPr lang="en-US" sz="28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800" dirty="0" err="1" smtClean="0">
                <a:effectLst/>
                <a:latin typeface="VNI-Times"/>
                <a:ea typeface="Times New Roman"/>
                <a:cs typeface="Times New Roman"/>
              </a:rPr>
              <a:t>ñòa</a:t>
            </a:r>
            <a:r>
              <a:rPr lang="en-US" sz="28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800" dirty="0" err="1" smtClean="0">
                <a:effectLst/>
                <a:latin typeface="VNI-Times"/>
                <a:ea typeface="Times New Roman"/>
                <a:cs typeface="Times New Roman"/>
              </a:rPr>
              <a:t>hình</a:t>
            </a:r>
            <a:r>
              <a:rPr lang="en-US" sz="28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800" dirty="0" err="1" smtClean="0">
                <a:effectLst/>
                <a:latin typeface="VNI-Times"/>
                <a:ea typeface="Times New Roman"/>
                <a:cs typeface="Times New Roman"/>
              </a:rPr>
              <a:t>töï</a:t>
            </a:r>
            <a:r>
              <a:rPr lang="en-US" sz="28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800" dirty="0" err="1" smtClean="0">
                <a:effectLst/>
                <a:latin typeface="VNI-Times"/>
                <a:ea typeface="Times New Roman"/>
                <a:cs typeface="Times New Roman"/>
              </a:rPr>
              <a:t>nhieân</a:t>
            </a:r>
            <a:r>
              <a:rPr lang="en-US" sz="2800" dirty="0" smtClean="0">
                <a:effectLst/>
                <a:latin typeface="VNI-Times"/>
                <a:ea typeface="Times New Roman"/>
                <a:cs typeface="Times New Roman"/>
              </a:rPr>
              <a:t>.</a:t>
            </a:r>
            <a:endParaRPr lang="en-US" sz="2400" dirty="0" smtClean="0">
              <a:effectLst/>
              <a:latin typeface="Times New Roman"/>
              <a:ea typeface="Times New Roman"/>
              <a:cs typeface="Times New Roman"/>
            </a:endParaRPr>
          </a:p>
          <a:p>
            <a:pPr marL="342900" lvl="0" indent="-342900">
              <a:spcAft>
                <a:spcPts val="0"/>
              </a:spcAft>
              <a:buFont typeface="VNI-Times"/>
              <a:buChar char="-"/>
              <a:tabLst>
                <a:tab pos="312420" algn="l"/>
                <a:tab pos="381000" algn="l"/>
              </a:tabLst>
            </a:pPr>
            <a:r>
              <a:rPr lang="en-US" sz="2800" dirty="0" err="1" smtClean="0">
                <a:effectLst/>
                <a:latin typeface="VNI-Times"/>
                <a:ea typeface="Times New Roman"/>
                <a:cs typeface="Times New Roman"/>
              </a:rPr>
              <a:t>Ñi</a:t>
            </a:r>
            <a:r>
              <a:rPr lang="en-US" sz="28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800" dirty="0" err="1" smtClean="0">
                <a:effectLst/>
                <a:latin typeface="VNI-Times"/>
                <a:ea typeface="Times New Roman"/>
                <a:cs typeface="Times New Roman"/>
              </a:rPr>
              <a:t>thöôøng</a:t>
            </a:r>
            <a:r>
              <a:rPr lang="en-US" sz="28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800" dirty="0" err="1" smtClean="0">
                <a:effectLst/>
                <a:latin typeface="VNI-Times"/>
                <a:ea typeface="Times New Roman"/>
                <a:cs typeface="Times New Roman"/>
              </a:rPr>
              <a:t>vaø</a:t>
            </a:r>
            <a:r>
              <a:rPr lang="en-US" sz="28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800" dirty="0" err="1" smtClean="0">
                <a:effectLst/>
                <a:latin typeface="VNI-Times"/>
                <a:ea typeface="Times New Roman"/>
                <a:cs typeface="Times New Roman"/>
              </a:rPr>
              <a:t>hít</a:t>
            </a:r>
            <a:r>
              <a:rPr lang="en-US" sz="28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800" dirty="0" err="1" smtClean="0">
                <a:effectLst/>
                <a:latin typeface="VNI-Times"/>
                <a:ea typeface="Times New Roman"/>
                <a:cs typeface="Times New Roman"/>
              </a:rPr>
              <a:t>thôû</a:t>
            </a:r>
            <a:r>
              <a:rPr lang="en-US" sz="28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800" dirty="0" err="1" smtClean="0">
                <a:effectLst/>
                <a:latin typeface="VNI-Times"/>
                <a:ea typeface="Times New Roman"/>
                <a:cs typeface="Times New Roman"/>
              </a:rPr>
              <a:t>saâu</a:t>
            </a:r>
            <a:r>
              <a:rPr lang="en-US" sz="2800" dirty="0" smtClean="0">
                <a:effectLst/>
                <a:latin typeface="VNI-Times"/>
                <a:ea typeface="Times New Roman"/>
                <a:cs typeface="Times New Roman"/>
              </a:rPr>
              <a:t>.</a:t>
            </a:r>
            <a:endParaRPr lang="en-US" sz="2400" dirty="0">
              <a:effectLst/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026" name="Picture 2" descr="C:\Users\DELL-PC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1" y="3200400"/>
            <a:ext cx="46482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614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1000" y="838200"/>
            <a:ext cx="8610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VNI-Times"/>
              <a:buChar char="-"/>
              <a:tabLst>
                <a:tab pos="312420" algn="l"/>
                <a:tab pos="381000" algn="l"/>
              </a:tabLst>
            </a:pP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Ñoäng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taùc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ñieàu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hoøa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: 2-3 </a:t>
            </a: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laàn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, 2 x 4 </a:t>
            </a: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nhòp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: </a:t>
            </a:r>
          </a:p>
          <a:p>
            <a:pPr marL="342900" lvl="0" indent="-342900">
              <a:spcAft>
                <a:spcPts val="0"/>
              </a:spcAft>
              <a:buFont typeface="VNI-Times"/>
              <a:buChar char="-"/>
              <a:tabLst>
                <a:tab pos="312420" algn="l"/>
                <a:tab pos="381000" algn="l"/>
              </a:tabLst>
            </a:pPr>
            <a:r>
              <a:rPr lang="en-US" sz="2400" i="1" dirty="0" err="1" smtClean="0">
                <a:effectLst/>
                <a:latin typeface="VNI-Times"/>
                <a:ea typeface="Times New Roman"/>
                <a:cs typeface="Times New Roman"/>
              </a:rPr>
              <a:t>Chuù</a:t>
            </a:r>
            <a:r>
              <a:rPr lang="en-US" sz="2400" i="1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i="1" dirty="0" err="1" smtClean="0">
                <a:effectLst/>
                <a:latin typeface="VNI-Times"/>
                <a:ea typeface="Times New Roman"/>
                <a:cs typeface="Times New Roman"/>
              </a:rPr>
              <a:t>yù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: </a:t>
            </a: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ñoäng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taùc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ñieàu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hoøa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hoâ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hôi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chaäm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, </a:t>
            </a: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tay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, </a:t>
            </a: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chaân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tích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cöïc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thaû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loûng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.</a:t>
            </a:r>
          </a:p>
          <a:p>
            <a:pPr marL="342900" lvl="0" indent="-342900">
              <a:spcAft>
                <a:spcPts val="0"/>
              </a:spcAft>
              <a:buFont typeface="VNI-Times"/>
              <a:buChar char="-"/>
              <a:tabLst>
                <a:tab pos="312420" algn="l"/>
                <a:tab pos="381000" algn="l"/>
              </a:tabLst>
            </a:pPr>
            <a:endParaRPr lang="en-US" sz="2000" dirty="0">
              <a:latin typeface="VNI-Times"/>
              <a:ea typeface="Times New Roman"/>
              <a:cs typeface="Times New Roman"/>
            </a:endParaRPr>
          </a:p>
          <a:p>
            <a:pPr lvl="0">
              <a:spcAft>
                <a:spcPts val="0"/>
              </a:spcAft>
              <a:tabLst>
                <a:tab pos="312420" algn="l"/>
                <a:tab pos="381000" algn="l"/>
              </a:tabLst>
            </a:pPr>
            <a:endParaRPr lang="en-US" sz="2000" dirty="0" smtClean="0">
              <a:effectLst/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1387" y="152400"/>
            <a:ext cx="27142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tabLst>
                <a:tab pos="685800" algn="l"/>
              </a:tabLst>
            </a:pPr>
            <a:r>
              <a:rPr lang="en-US" sz="2800" b="1" dirty="0" smtClean="0">
                <a:solidFill>
                  <a:srgbClr val="FF0000"/>
                </a:solidFill>
                <a:latin typeface="VNI-Times"/>
                <a:ea typeface="Times New Roman"/>
              </a:rPr>
              <a:t>II. </a:t>
            </a:r>
            <a:r>
              <a:rPr lang="en-US" sz="2800" b="1" dirty="0" err="1" smtClean="0">
                <a:solidFill>
                  <a:srgbClr val="FF0000"/>
                </a:solidFill>
                <a:latin typeface="VNI-Times"/>
                <a:ea typeface="Times New Roman"/>
              </a:rPr>
              <a:t>Phaàn</a:t>
            </a:r>
            <a:r>
              <a:rPr lang="en-US" sz="2800" b="1" dirty="0" smtClean="0">
                <a:solidFill>
                  <a:srgbClr val="FF0000"/>
                </a:solidFill>
                <a:latin typeface="VNI-Times"/>
                <a:ea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VNI-Times"/>
                <a:ea typeface="Times New Roman"/>
              </a:rPr>
              <a:t>cô</a:t>
            </a:r>
            <a:r>
              <a:rPr lang="en-US" sz="2800" b="1" dirty="0">
                <a:solidFill>
                  <a:srgbClr val="FF0000"/>
                </a:solidFill>
                <a:latin typeface="VNI-Times"/>
                <a:ea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VNI-Times"/>
                <a:ea typeface="Times New Roman"/>
              </a:rPr>
              <a:t>baûn</a:t>
            </a:r>
            <a:r>
              <a:rPr lang="en-US" sz="2800" b="1" dirty="0">
                <a:solidFill>
                  <a:srgbClr val="FF0000"/>
                </a:solidFill>
                <a:latin typeface="VNI-Times"/>
                <a:ea typeface="Times New Roman"/>
              </a:rPr>
              <a:t>:</a:t>
            </a:r>
            <a:endParaRPr lang="en-US" sz="2400" dirty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8600" y="6091535"/>
            <a:ext cx="8763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VNI-Times"/>
              <a:buChar char="-"/>
              <a:tabLst>
                <a:tab pos="312420" algn="l"/>
                <a:tab pos="381000" algn="l"/>
              </a:tabLst>
            </a:pPr>
            <a:r>
              <a:rPr lang="en-US" sz="2400" dirty="0" err="1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Ôn</a:t>
            </a:r>
            <a:r>
              <a:rPr lang="en-US" sz="2400" dirty="0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toaøn</a:t>
            </a:r>
            <a:r>
              <a:rPr lang="en-US" sz="2400" dirty="0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baøi</a:t>
            </a:r>
            <a:r>
              <a:rPr lang="en-US" sz="2400" dirty="0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theå</a:t>
            </a:r>
            <a:r>
              <a:rPr lang="en-US" sz="2400" dirty="0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duïc</a:t>
            </a:r>
            <a:r>
              <a:rPr lang="en-US" sz="2400" dirty="0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ñaõ</a:t>
            </a:r>
            <a:r>
              <a:rPr lang="en-US" sz="2400" dirty="0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hoïc</a:t>
            </a:r>
            <a:r>
              <a:rPr lang="en-US" sz="2400" dirty="0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. </a:t>
            </a:r>
            <a:endParaRPr lang="en-US" sz="2000" dirty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2050" name="Picture 2" descr="C:\Users\DELL-PC\Desktop\dong tac dieu ho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773782"/>
            <a:ext cx="5486400" cy="4109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406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6705" y="76200"/>
            <a:ext cx="51121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ctr"/>
            <a:r>
              <a:rPr lang="vi-VN" sz="3600" b="0" i="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Trò chơi: Đường hiểm hóc</a:t>
            </a:r>
            <a:endParaRPr lang="vi-VN" sz="3600" b="0" i="0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s://toplist.vn/images/800px/tro-choi-duong-hiem-hoc-1757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685800"/>
            <a:ext cx="4267200" cy="369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985421"/>
            <a:ext cx="90678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vi-VN" sz="2800" b="0" i="0" dirty="0" smtClean="0"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Chỗ chơi: </a:t>
            </a:r>
            <a:endParaRPr lang="en-US" sz="2800" b="0" i="0" dirty="0" smtClean="0">
              <a:solidFill>
                <a:srgbClr val="333333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r>
              <a:rPr lang="vi-VN" sz="2800" b="0" i="0" dirty="0" smtClean="0"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Đường dài ít nhất 20 thước.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vi-VN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vi-VN" sz="2800" b="0" i="0" dirty="0" smtClean="0"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2. Số người chơi từ 12 đến 40.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vi-VN" sz="2800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vi-VN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vi-VN" sz="2800" b="0" i="0" dirty="0" smtClean="0"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3. Xếp đặt: Chơi từng đội. Mỗi đội sẽ có ít nhất 06 bạn. Trong mỗi đội chọn ra 3 bạn làm chướng ngại vật. Những bạn này đứng cách nhau độ 7,8 thước. Bạn đầu cuối lưng xuống, bạn thứ 2 thì đứng thẳng, bạn thứ 3 đứng 2 chân dang ra. Tất cả các bạn còn lại đứng theo từng đội, ở đầu đường.</a:t>
            </a: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vi-VN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vi-VN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vi-VN" sz="2800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22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762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vi-VN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4. Cách chơi: Khi nghe hiệu còi, bạn số 1 trong các đội chạy tới trước gặp bạn thứ nhất thì nhảy qua lưng bạn ấy, gặp bạn thứ 2 thì chạy quanh bạn một vòng, gặp bạn thứ 3 thì bò lòn qua giữa 2 chân, đoạn chạy thẳng đến cuối đường. Rồi chạy lui gặp 3 chướng ngại vật phải làm như trước. Về đến đích đập vào tay bạn số 2 để bạn này chạy tiếp.</a:t>
            </a:r>
            <a:r>
              <a:rPr lang="vi-VN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vi-VN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vi-VN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vi-VN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vi-VN" sz="24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5. Chơi sai: Bỏ băng một chướng ngại vật và không nhảy, lòn hay chạy vòng quanh. Bạn kia chưa đập vào tay mà bạn này đã bắt đầu chạy.</a:t>
            </a: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048000"/>
            <a:ext cx="4267200" cy="3694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790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914400"/>
            <a:ext cx="7010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VNI-Times"/>
              <a:buChar char="-"/>
              <a:tabLst>
                <a:tab pos="312420" algn="l"/>
                <a:tab pos="381000" algn="l"/>
              </a:tabLst>
            </a:pP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Ñi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thöôøng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theo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nhòp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 2-4 </a:t>
            </a: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haøng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doïc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vaø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 smtClean="0">
                <a:effectLst/>
                <a:latin typeface="VNI-Times"/>
                <a:ea typeface="Times New Roman"/>
                <a:cs typeface="Times New Roman"/>
              </a:rPr>
              <a:t>haùt</a:t>
            </a:r>
            <a:r>
              <a:rPr lang="en-US" sz="2400" dirty="0" smtClean="0">
                <a:effectLst/>
                <a:latin typeface="VNI-Times"/>
                <a:ea typeface="Times New Roman"/>
                <a:cs typeface="Times New Roman"/>
              </a:rPr>
              <a:t>.</a:t>
            </a:r>
            <a:endParaRPr lang="en-US" sz="2000" dirty="0" smtClean="0">
              <a:effectLst/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228600"/>
            <a:ext cx="31406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tabLst>
                <a:tab pos="685800" algn="l"/>
                <a:tab pos="2293620" algn="l"/>
              </a:tabLst>
            </a:pPr>
            <a:r>
              <a:rPr lang="en-US" sz="2800" b="1" dirty="0" smtClean="0">
                <a:solidFill>
                  <a:srgbClr val="FF0000"/>
                </a:solidFill>
                <a:latin typeface="VNI-Times"/>
                <a:ea typeface="Times New Roman"/>
              </a:rPr>
              <a:t>III. </a:t>
            </a:r>
            <a:r>
              <a:rPr lang="en-US" sz="2800" b="1" dirty="0" err="1" smtClean="0">
                <a:solidFill>
                  <a:srgbClr val="FF0000"/>
                </a:solidFill>
                <a:latin typeface="VNI-Times"/>
                <a:ea typeface="Times New Roman"/>
              </a:rPr>
              <a:t>Phaàn</a:t>
            </a:r>
            <a:r>
              <a:rPr lang="en-US" sz="2800" b="1" dirty="0" smtClean="0">
                <a:solidFill>
                  <a:srgbClr val="FF0000"/>
                </a:solidFill>
                <a:latin typeface="VNI-Times"/>
                <a:ea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VNI-Times"/>
                <a:ea typeface="Times New Roman"/>
              </a:rPr>
              <a:t>keát</a:t>
            </a:r>
            <a:r>
              <a:rPr lang="en-US" sz="2800" b="1" dirty="0">
                <a:solidFill>
                  <a:srgbClr val="FF0000"/>
                </a:solidFill>
                <a:latin typeface="VNI-Times"/>
                <a:ea typeface="Times New Roman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VNI-Times"/>
                <a:ea typeface="Times New Roman"/>
              </a:rPr>
              <a:t>thuùc</a:t>
            </a:r>
            <a:r>
              <a:rPr lang="en-US" sz="2800" b="1" dirty="0">
                <a:solidFill>
                  <a:srgbClr val="FF0000"/>
                </a:solidFill>
                <a:latin typeface="VNI-Times"/>
                <a:ea typeface="Times New Roman"/>
              </a:rPr>
              <a:t>:</a:t>
            </a:r>
            <a:endParaRPr lang="en-US" sz="2400" dirty="0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50" y="1524000"/>
            <a:ext cx="5810250" cy="3916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09600" y="5638800"/>
            <a:ext cx="7239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VNI-Times"/>
              <a:buChar char="-"/>
              <a:tabLst>
                <a:tab pos="312420" algn="l"/>
                <a:tab pos="381000" algn="l"/>
              </a:tabLst>
            </a:pPr>
            <a:r>
              <a:rPr lang="en-US" sz="2400" dirty="0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GV </a:t>
            </a:r>
            <a:r>
              <a:rPr lang="en-US" sz="2400" dirty="0" err="1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cuøng</a:t>
            </a:r>
            <a:r>
              <a:rPr lang="en-US" sz="2400" dirty="0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 HS </a:t>
            </a:r>
            <a:r>
              <a:rPr lang="en-US" sz="2400" dirty="0" err="1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heä</a:t>
            </a:r>
            <a:r>
              <a:rPr lang="en-US" sz="2400" dirty="0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thoáng</a:t>
            </a:r>
            <a:r>
              <a:rPr lang="en-US" sz="2400" dirty="0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baøi</a:t>
            </a:r>
            <a:r>
              <a:rPr lang="en-US" sz="2400" dirty="0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. </a:t>
            </a:r>
            <a:endParaRPr lang="en-US" sz="2000" dirty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  <a:p>
            <a:pPr marL="342900" lvl="0" indent="-342900">
              <a:buFont typeface="VNI-Times"/>
              <a:buChar char="-"/>
              <a:tabLst>
                <a:tab pos="312420" algn="l"/>
                <a:tab pos="381000" algn="l"/>
              </a:tabLst>
            </a:pPr>
            <a:r>
              <a:rPr lang="en-US" sz="2400" dirty="0" err="1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Nhaän</a:t>
            </a:r>
            <a:r>
              <a:rPr lang="en-US" sz="2400" dirty="0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xeùt</a:t>
            </a:r>
            <a:r>
              <a:rPr lang="en-US" sz="2400" dirty="0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vaø</a:t>
            </a:r>
            <a:r>
              <a:rPr lang="en-US" sz="2400" dirty="0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ñaùnh</a:t>
            </a:r>
            <a:r>
              <a:rPr lang="en-US" sz="2400" dirty="0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giá</a:t>
            </a:r>
            <a:r>
              <a:rPr lang="en-US" sz="2400" dirty="0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giôø</a:t>
            </a:r>
            <a:r>
              <a:rPr lang="en-US" sz="2400" dirty="0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VNI-Times"/>
                <a:ea typeface="Times New Roman"/>
                <a:cs typeface="Times New Roman"/>
              </a:rPr>
              <a:t>hoïc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814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48444" y="381000"/>
            <a:ext cx="39071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Times New Roman"/>
                <a:ea typeface="Times New Roman"/>
              </a:rPr>
              <a:t>GV </a:t>
            </a:r>
            <a:r>
              <a:rPr lang="en-US" sz="4000" dirty="0" err="1">
                <a:solidFill>
                  <a:srgbClr val="FF0000"/>
                </a:solidFill>
                <a:latin typeface="Times New Roman"/>
                <a:ea typeface="Times New Roman"/>
              </a:rPr>
              <a:t>dặn</a:t>
            </a:r>
            <a:r>
              <a:rPr lang="en-US" sz="400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/>
                <a:ea typeface="Times New Roman"/>
              </a:rPr>
              <a:t>dò</a:t>
            </a:r>
            <a:r>
              <a:rPr lang="en-US" sz="400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/>
                <a:ea typeface="Times New Roman"/>
              </a:rPr>
              <a:t>về</a:t>
            </a:r>
            <a:r>
              <a:rPr lang="en-US" sz="4000" dirty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Times New Roman"/>
                <a:ea typeface="Times New Roman"/>
              </a:rPr>
              <a:t>nhà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1712893"/>
            <a:ext cx="7772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-HS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ôn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hòa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Ôn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dục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học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4239161"/>
            <a:ext cx="8153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KÍNH CHÀO QUÝ THẦY CÔ VÀ CÁC EM HỌC SINH!!</a:t>
            </a:r>
            <a:endParaRPr lang="en-US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800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283</Words>
  <Application>Microsoft Office PowerPoint</Application>
  <PresentationFormat>On-screen Show (4:3)</PresentationFormat>
  <Paragraphs>31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Default Design</vt:lpstr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7</cp:revision>
  <dcterms:created xsi:type="dcterms:W3CDTF">2020-04-19T03:18:47Z</dcterms:created>
  <dcterms:modified xsi:type="dcterms:W3CDTF">2020-04-19T04:27:50Z</dcterms:modified>
</cp:coreProperties>
</file>