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mp3"/><Relationship Id="rId7" Type="http://schemas.openxmlformats.org/officeDocument/2006/relationships/image" Target="../media/image7.jpeg"/><Relationship Id="rId2" Type="http://schemas.microsoft.com/office/2007/relationships/media" Target="../media/media10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5.wav"/><Relationship Id="rId4" Type="http://schemas.microsoft.com/office/2007/relationships/media" Target="../media/media1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6.wav"/><Relationship Id="rId4" Type="http://schemas.microsoft.com/office/2007/relationships/media" Target="../media/media1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av"/><Relationship Id="rId2" Type="http://schemas.microsoft.com/office/2007/relationships/media" Target="../media/media18.wav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av"/><Relationship Id="rId2" Type="http://schemas.microsoft.com/office/2007/relationships/media" Target="../media/media19.wav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av"/><Relationship Id="rId2" Type="http://schemas.microsoft.com/office/2007/relationships/media" Target="../media/media20.wav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p3"/><Relationship Id="rId7" Type="http://schemas.openxmlformats.org/officeDocument/2006/relationships/image" Target="../media/image5.jpeg"/><Relationship Id="rId2" Type="http://schemas.microsoft.com/office/2007/relationships/media" Target="../media/media6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7.wav"/><Relationship Id="rId4" Type="http://schemas.microsoft.com/office/2007/relationships/media" Target="../media/media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mp3"/><Relationship Id="rId7" Type="http://schemas.openxmlformats.org/officeDocument/2006/relationships/image" Target="../media/image6.png"/><Relationship Id="rId2" Type="http://schemas.microsoft.com/office/2007/relationships/media" Target="../media/media8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9.wav"/><Relationship Id="rId4" Type="http://schemas.microsoft.com/office/2007/relationships/media" Target="../media/media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mp3"/><Relationship Id="rId7" Type="http://schemas.openxmlformats.org/officeDocument/2006/relationships/image" Target="../media/image7.jpeg"/><Relationship Id="rId2" Type="http://schemas.microsoft.com/office/2007/relationships/media" Target="../media/media10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1.wav"/><Relationship Id="rId4" Type="http://schemas.microsoft.com/office/2007/relationships/media" Target="../media/media11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2" Type="http://schemas.microsoft.com/office/2007/relationships/media" Target="../media/media13.wav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p3"/><Relationship Id="rId7" Type="http://schemas.openxmlformats.org/officeDocument/2006/relationships/image" Target="../media/image8.jpeg"/><Relationship Id="rId2" Type="http://schemas.microsoft.com/office/2007/relationships/media" Target="../media/media6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4.wav"/><Relationship Id="rId4" Type="http://schemas.microsoft.com/office/2007/relationships/media" Target="../media/media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hình ảnh\Tron-bo-sach-tieng-anh-tre-em-Tiny-talk-1-5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058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"/>
    </mc:Choice>
    <mc:Fallback xmlns="">
      <p:transition spd="slow" advTm="3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05400"/>
            <a:ext cx="670560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>
                <a:solidFill>
                  <a:srgbClr val="FF0000"/>
                </a:solidFill>
              </a:rPr>
              <a:t> </a:t>
            </a:r>
            <a:r>
              <a:rPr lang="en-US" sz="3800" smtClean="0">
                <a:solidFill>
                  <a:srgbClr val="FF0000"/>
                </a:solidFill>
              </a:rPr>
              <a:t>             </a:t>
            </a:r>
            <a:r>
              <a:rPr lang="en-US" sz="3800" smtClean="0">
                <a:solidFill>
                  <a:srgbClr val="002060"/>
                </a:solidFill>
              </a:rPr>
              <a:t>puppet</a:t>
            </a:r>
            <a:endParaRPr lang="en-US" sz="3800">
              <a:solidFill>
                <a:srgbClr val="002060"/>
              </a:solidFill>
            </a:endParaRPr>
          </a:p>
        </p:txBody>
      </p:sp>
      <p:pic>
        <p:nvPicPr>
          <p:cNvPr id="6146" name="Picture 2" descr="D:\desktop\New folder\61IUWSv+cFL._SL1417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28600"/>
            <a:ext cx="6373813" cy="53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nit 4( 5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6813" y="4779182"/>
            <a:ext cx="609600" cy="609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3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8"/>
    </mc:Choice>
    <mc:Fallback xmlns="">
      <p:transition spd="slow" advTm="8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3677" objId="5"/>
        <p14:triggerEvt type="onClick" time="3677" objId="5"/>
        <p14:stopEvt time="8099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181600"/>
            <a:ext cx="7086600" cy="94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smtClean="0">
                <a:solidFill>
                  <a:srgbClr val="002060"/>
                </a:solidFill>
              </a:rPr>
              <a:t>                 crayon</a:t>
            </a:r>
            <a:endParaRPr lang="en-US" sz="3800">
              <a:solidFill>
                <a:srgbClr val="002060"/>
              </a:solidFill>
            </a:endParaRPr>
          </a:p>
        </p:txBody>
      </p:sp>
      <p:pic>
        <p:nvPicPr>
          <p:cNvPr id="8194" name="Picture 2" descr="D:\desktop\New folder\if-i-could-be-a-crayon-i-would-choose-to-be-a-hot-pink-crayon-hot-pink-rKTF0F-clipar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70707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nit 4 (4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3962400"/>
            <a:ext cx="609600" cy="609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8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4"/>
    </mc:Choice>
    <mc:Fallback xmlns="">
      <p:transition spd="slow" advTm="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3038" objId="5"/>
        <p14:triggerEvt type="onClick" time="3038" objId="5"/>
        <p14:stopEvt time="7389" objId="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smtClean="0"/>
          </a:p>
          <a:p>
            <a:pPr marL="0" indent="0">
              <a:buNone/>
            </a:pPr>
            <a:r>
              <a:rPr lang="en-US" sz="4800" smtClean="0">
                <a:solidFill>
                  <a:srgbClr val="C00000"/>
                </a:solidFill>
              </a:rPr>
              <a:t>      Circle the correct word</a:t>
            </a:r>
            <a:endParaRPr lang="en-US" sz="4800">
              <a:solidFill>
                <a:srgbClr val="C0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"/>
    </mc:Choice>
    <mc:Fallback xmlns="">
      <p:transition spd="slow" advTm="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3886200"/>
            <a:ext cx="7467600" cy="2239963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smtClean="0"/>
              <a:t>book</a:t>
            </a:r>
          </a:p>
          <a:p>
            <a:pPr marL="514350" indent="-514350">
              <a:buAutoNum type="alphaLcPeriod"/>
            </a:pPr>
            <a:r>
              <a:rPr lang="en-US" smtClean="0"/>
              <a:t>crayon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2" descr="D:\desktop\New folder\if-i-could-be-a-crayon-i-would-choose-to-be-a-hot-pink-crayon-hot-pink-rKTF0F-clip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685800"/>
            <a:ext cx="4876800" cy="28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38200" y="4419600"/>
            <a:ext cx="9144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b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1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7"/>
    </mc:Choice>
    <mc:Fallback xmlns="">
      <p:transition spd="slow" advTm="5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43400"/>
            <a:ext cx="8077200" cy="17827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 a.    book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b.    puppet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 </a:t>
            </a:r>
            <a:endParaRPr lang="en-US"/>
          </a:p>
        </p:txBody>
      </p:sp>
      <p:pic>
        <p:nvPicPr>
          <p:cNvPr id="4" name="Picture 2" descr="C:\Users\Administrator\Desktop\hình ảnh\92245782_538251463551347_273560832029858201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715000" cy="41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38200" y="4343400"/>
            <a:ext cx="7620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a</a:t>
            </a:r>
            <a:endParaRPr lang="en-US" sz="320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8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8"/>
    </mc:Choice>
    <mc:Fallback xmlns="">
      <p:transition spd="slow" advTm="3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419600"/>
            <a:ext cx="7924800" cy="17065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     a.    crayon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    b.    puppet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2" descr="D:\desktop\New folder\61IUWSv+cFL._SL1417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7836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4953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b</a:t>
            </a:r>
            <a:endParaRPr lang="en-US" sz="320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9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7"/>
    </mc:Choice>
    <mc:Fallback xmlns="">
      <p:transition spd="slow" advTm="3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THE END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* </a:t>
            </a:r>
            <a:r>
              <a:rPr lang="vi-VN" b="1">
                <a:latin typeface="Arial (Body)"/>
              </a:rPr>
              <a:t>Bài tập về nhà:</a:t>
            </a:r>
            <a:r>
              <a:rPr lang="vi-VN">
                <a:latin typeface="Arial (Body)"/>
              </a:rPr>
              <a:t> </a:t>
            </a:r>
            <a:r>
              <a:rPr lang="vi-VN">
                <a:latin typeface="Arial (Body)"/>
              </a:rPr>
              <a:t>trang </a:t>
            </a:r>
            <a:r>
              <a:rPr lang="vi-VN" smtClean="0">
                <a:latin typeface="Arial (Body)"/>
              </a:rPr>
              <a:t>1</a:t>
            </a:r>
            <a:r>
              <a:rPr lang="en-US" smtClean="0">
                <a:latin typeface="Arial (Body)"/>
              </a:rPr>
              <a:t>3</a:t>
            </a:r>
            <a:r>
              <a:rPr lang="vi-VN" smtClean="0">
                <a:latin typeface="Arial (Body)"/>
              </a:rPr>
              <a:t> </a:t>
            </a:r>
            <a:r>
              <a:rPr lang="vi-VN">
                <a:latin typeface="Arial (Body)"/>
              </a:rPr>
              <a:t>và </a:t>
            </a:r>
            <a:r>
              <a:rPr lang="vi-VN" smtClean="0">
                <a:latin typeface="Arial (Body)"/>
              </a:rPr>
              <a:t>1</a:t>
            </a:r>
            <a:r>
              <a:rPr lang="en-US" smtClean="0">
                <a:latin typeface="Arial (Body)"/>
              </a:rPr>
              <a:t>4</a:t>
            </a:r>
            <a:r>
              <a:rPr lang="vi-VN" smtClean="0">
                <a:latin typeface="Arial (Body)"/>
              </a:rPr>
              <a:t> </a:t>
            </a:r>
            <a:r>
              <a:rPr lang="vi-VN">
                <a:latin typeface="Arial (Body)"/>
              </a:rPr>
              <a:t>(Notebook of English Grade 1)</a:t>
            </a:r>
          </a:p>
          <a:p>
            <a:pPr marL="0" indent="0">
              <a:buNone/>
            </a:pPr>
            <a:endParaRPr lang="vi-VN">
              <a:latin typeface="Arial (Body)"/>
            </a:endParaRPr>
          </a:p>
          <a:p>
            <a:r>
              <a:rPr lang="vi-VN">
                <a:latin typeface="Arial (Body)"/>
              </a:rPr>
              <a:t>Cách kiểm tra bài tập về nhà: Giáo viên sẽ gởi đáp án sau cho phụ huynh qua website trường và nhóm</a:t>
            </a:r>
            <a:r>
              <a:rPr lang="vi-VN"/>
              <a:t> zalo của giáo viên chủ nhiệm.</a:t>
            </a:r>
          </a:p>
          <a:p>
            <a:pPr marL="0" indent="0"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5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nit 4 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 descr="C:\Users\Administrator\Desktop\hình ảnh\92472953_571800323543454_536753711361923481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nit 4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4918364"/>
            <a:ext cx="609600" cy="6096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7"/>
    </mc:Choice>
    <mc:Fallback xmlns="">
      <p:transition spd="slow" advTm="12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25" objId="5"/>
        <p14:triggerEvt type="onClick" time="4325" objId="5"/>
        <p14:stopEvt time="8294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hình ảnh\92117227_2707394096036535_81696828224543129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nit 4 (2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5257800"/>
            <a:ext cx="609600" cy="60960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2"/>
    </mc:Choice>
    <mc:Fallback xmlns="">
      <p:transition spd="slow" advTm="1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64" objId="4"/>
        <p14:pauseEvt time="3564" objId="4"/>
        <p14:seekEvt time="3564" objId="4" seek="4185"/>
        <p14:seekEvt time="7305" objId="4" seek="0"/>
        <p14:resumeEvt time="7305" objId="4"/>
        <p14:triggerEvt type="onClick" time="7305" objId="4"/>
        <p14:stopEvt time="19349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289271"/>
            <a:ext cx="4876800" cy="836892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             </a:t>
            </a:r>
            <a:r>
              <a:rPr lang="en-US" sz="3800" smtClean="0">
                <a:solidFill>
                  <a:srgbClr val="FF0000"/>
                </a:solidFill>
              </a:rPr>
              <a:t> book</a:t>
            </a:r>
            <a:endParaRPr lang="en-US" sz="380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istrator\Desktop\hình ảnh\92245782_538251463551347_273560832029858201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34251" cy="52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nit 4 (3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" y="579120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3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6"/>
    </mc:Choice>
    <mc:Fallback xmlns="">
      <p:transition spd="slow" advTm="10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3880" objId="4"/>
        <p14:triggerEvt type="onClick" time="3880" objId="4"/>
        <p14:stopEvt time="8003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5334000"/>
            <a:ext cx="4267200" cy="79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smtClean="0"/>
              <a:t>          </a:t>
            </a:r>
            <a:r>
              <a:rPr lang="en-US" sz="3800" smtClean="0">
                <a:solidFill>
                  <a:srgbClr val="FF0000"/>
                </a:solidFill>
              </a:rPr>
              <a:t>crayon</a:t>
            </a:r>
            <a:endParaRPr lang="en-US" sz="3800">
              <a:solidFill>
                <a:srgbClr val="FF0000"/>
              </a:solidFill>
            </a:endParaRPr>
          </a:p>
        </p:txBody>
      </p:sp>
      <p:pic>
        <p:nvPicPr>
          <p:cNvPr id="5122" name="Picture 2" descr="D:\desktop\New folder\5d465e1a0c4a58975ec14d1e4fb91194_red-crayon-clip-art-clipart-crayon-clipart-png_941-102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391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nit 4 (4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449580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1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1"/>
    </mc:Choice>
    <mc:Fallback xmlns="">
      <p:transition spd="slow" advTm="11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3156" objId="4"/>
        <p14:triggerEvt type="onClick" time="3156" objId="4"/>
        <p14:stopEvt time="7503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05400"/>
            <a:ext cx="670560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>
                <a:solidFill>
                  <a:srgbClr val="FF0000"/>
                </a:solidFill>
              </a:rPr>
              <a:t> </a:t>
            </a:r>
            <a:r>
              <a:rPr lang="en-US" sz="3800" smtClean="0">
                <a:solidFill>
                  <a:srgbClr val="FF0000"/>
                </a:solidFill>
              </a:rPr>
              <a:t>             puppet</a:t>
            </a:r>
            <a:endParaRPr lang="en-US" sz="3800">
              <a:solidFill>
                <a:srgbClr val="FF0000"/>
              </a:solidFill>
            </a:endParaRPr>
          </a:p>
        </p:txBody>
      </p:sp>
      <p:pic>
        <p:nvPicPr>
          <p:cNvPr id="6146" name="Picture 2" descr="D:\desktop\New folder\61IUWSv+cFL._SL1417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28600"/>
            <a:ext cx="6373813" cy="53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nit 4( 5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" y="556260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6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5"/>
    </mc:Choice>
    <mc:Fallback xmlns="">
      <p:transition spd="slow" advTm="13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5287" objId="4"/>
        <p14:triggerEvt type="onClick" time="5287" objId="4"/>
        <p14:stopEvt time="9696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smtClean="0"/>
              <a:t>Thank you: Cảm ơn</a:t>
            </a:r>
          </a:p>
          <a:p>
            <a:pPr marL="0" indent="0">
              <a:buNone/>
            </a:pPr>
            <a:endParaRPr lang="en-US" sz="4000" smtClean="0"/>
          </a:p>
          <a:p>
            <a:pPr>
              <a:buFontTx/>
              <a:buChar char="-"/>
            </a:pPr>
            <a:r>
              <a:rPr lang="en-US" sz="4000" smtClean="0"/>
              <a:t>You’re welcome: Không có chi</a:t>
            </a:r>
          </a:p>
          <a:p>
            <a:pPr marL="0" indent="0">
              <a:buNone/>
            </a:pPr>
            <a:endParaRPr lang="en-US" sz="4000" smtClean="0"/>
          </a:p>
          <a:p>
            <a:pPr>
              <a:buFont typeface="Arial" charset="0"/>
              <a:buChar char="•"/>
            </a:pPr>
            <a:r>
              <a:rPr lang="en-US" sz="4000" smtClean="0"/>
              <a:t>You are = you’re</a:t>
            </a:r>
          </a:p>
          <a:p>
            <a:pPr>
              <a:buFont typeface="Arial" charset="0"/>
              <a:buChar char="•"/>
            </a:pPr>
            <a:endParaRPr lang="en-US" sz="4000"/>
          </a:p>
          <a:p>
            <a:pPr>
              <a:buFont typeface="Arial" charset="0"/>
              <a:buChar char="•"/>
            </a:pPr>
            <a:endParaRPr lang="en-US" sz="4000" smtClean="0"/>
          </a:p>
          <a:p>
            <a:pPr>
              <a:buFont typeface="Arial" charset="0"/>
              <a:buChar char="•"/>
            </a:pPr>
            <a:endParaRPr lang="en-US" sz="4000"/>
          </a:p>
          <a:p>
            <a:pPr marL="0" indent="0">
              <a:buNone/>
            </a:pPr>
            <a:endParaRPr lang="en-US" sz="4000"/>
          </a:p>
        </p:txBody>
      </p:sp>
      <p:pic>
        <p:nvPicPr>
          <p:cNvPr id="4" name="unit 4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556260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5"/>
    </mc:Choice>
    <mc:Fallback xmlns="">
      <p:transition spd="slow" advTm="1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36" objId="4"/>
        <p14:triggerEvt type="onClick" time="2436" objId="4"/>
        <p14:stopEvt time="14513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r>
              <a:rPr lang="en-US" sz="4800" smtClean="0">
                <a:solidFill>
                  <a:srgbClr val="00B0F0"/>
                </a:solidFill>
              </a:rPr>
              <a:t>Look and say</a:t>
            </a:r>
            <a:endParaRPr lang="en-US" sz="480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3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4"/>
    </mc:Choice>
    <mc:Fallback xmlns="">
      <p:transition spd="slow" advTm="4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257800"/>
            <a:ext cx="6934200" cy="86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smtClean="0"/>
              <a:t>                </a:t>
            </a:r>
            <a:r>
              <a:rPr lang="en-US" sz="3800" smtClean="0">
                <a:solidFill>
                  <a:srgbClr val="002060"/>
                </a:solidFill>
              </a:rPr>
              <a:t>book</a:t>
            </a:r>
            <a:endParaRPr lang="en-US" sz="3800">
              <a:solidFill>
                <a:srgbClr val="002060"/>
              </a:solidFill>
            </a:endParaRPr>
          </a:p>
        </p:txBody>
      </p:sp>
      <p:pic>
        <p:nvPicPr>
          <p:cNvPr id="7170" name="Picture 2" descr="D:\desktop\New folder\download (9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7912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nit 4 (3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" y="4410075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3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7"/>
    </mc:Choice>
    <mc:Fallback xmlns="">
      <p:transition spd="slow" advTm="8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4451" objId="4"/>
        <p14:triggerEvt type="onClick" time="4451" objId="4"/>
        <p14:stopEvt time="8567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65</Words>
  <Application>Microsoft Office PowerPoint</Application>
  <PresentationFormat>On-screen Show (4:3)</PresentationFormat>
  <Paragraphs>30</Paragraphs>
  <Slides>16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and 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</cp:revision>
  <dcterms:created xsi:type="dcterms:W3CDTF">2006-08-16T00:00:00Z</dcterms:created>
  <dcterms:modified xsi:type="dcterms:W3CDTF">2020-04-09T10:51:35Z</dcterms:modified>
</cp:coreProperties>
</file>