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3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2564" y="418979"/>
            <a:ext cx="7766936" cy="983101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BÀI DẠY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8606" y="1793967"/>
            <a:ext cx="8717279" cy="474617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 GIÁO DỤC THỂ CHẤT 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1 – TUẦN 22,23</a:t>
            </a:r>
          </a:p>
          <a:p>
            <a:pPr algn="ctr"/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8: ĐỘNG TÁC VẶN MÌNH</a:t>
            </a:r>
          </a:p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9: ĐỘNG TÁC LƯNG BỤNG</a:t>
            </a:r>
          </a:p>
          <a:p>
            <a:pPr algn="ctr"/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77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7" y="261257"/>
            <a:ext cx="10075816" cy="642692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Mục tiêu bài học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1.Về phẩm chất: </a:t>
            </a: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Bài học góp phần bồi dưỡng cho học sinh các phẩm chất cụ thể: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Tích cực trong tập luyện và hoạt động tập thể.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Tích cực tham gia các trò chơi vận động  và có trách nhiệm trong khi chơi trò chơi.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Về năng lực</a:t>
            </a: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2.1. Năng lực chung: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Tự chủ và tự học: Tự xem trước cách thực hiện động tác vặn mình trong sách giáo khoa.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Giao tiếp và hợp tác: Biết phân công, hợp tác trong nhóm để thực hiện các động tác và trò chơi.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2.2. Năng lực đặc thù: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NL chăm sóc SK:  Biết thực hiện vệ sinh sân tập, thực hiện vệ sinh cá nhân để đảm bảo an toàn trong tập luyện.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NL </a:t>
            </a: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vận động cơ bản: </a:t>
            </a:r>
            <a:endParaRPr lang="en-US" sz="2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Biết </a:t>
            </a: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hô nhịp, cách thực hiện các động tác vặn mình đúng đúng nhịp, đúng phương hướng và tích cực tham gia tập luyện.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Biết </a:t>
            </a:r>
            <a:r>
              <a:rPr lang="vi-VN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 sát tranh, tự khám phá bài và quan sát động tác làm mẫu của giáo viên để tập luyện. Thực hiện được động tác vặn mình.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13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105989"/>
            <a:ext cx="9703284" cy="533835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II. Địa điểm – phương tiện 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Địa điểm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Sân 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ập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thoáng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mát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sạch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an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Phương tiện: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khoa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Học sinh chuẩn bị: Giày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thể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thao.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III. Phương pháp và hình thức tổ chức dạy học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Phương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pháp dạy học chính: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khoa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soạn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endParaRPr lang="en-US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Hình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thức dạy học chính: Tập luyện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tập luyện theo cặp đôi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5000"/>
              </a:lnSpc>
              <a:spcBef>
                <a:spcPts val="0"/>
              </a:spcBef>
              <a:buNone/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IV. Tiến trình dạy học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0"/>
              </a:spcBef>
              <a:buFontTx/>
              <a:buChar char="-"/>
            </a:pP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09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14994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PHẦN MỞ ĐẦU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497392"/>
            <a:ext cx="8596668" cy="3241557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khởi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x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oay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các 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khớp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cổ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cổ tay, cổ chân, vai, hông, gối,... </a:t>
            </a:r>
            <a:endParaRPr lang="en-US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latin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sách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khoa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tác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vặn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mình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tác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lưng</a:t>
            </a: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</a:rPr>
              <a:t>bụng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615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39337"/>
            <a:ext cx="8596668" cy="70539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PHẦN CƠ BẢN: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966651"/>
            <a:ext cx="10042917" cy="5695405"/>
          </a:xfrm>
        </p:spPr>
        <p:txBody>
          <a:bodyPr/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Vặn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875" y="3666308"/>
            <a:ext cx="8760731" cy="27083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5668" y="3522615"/>
            <a:ext cx="7053850" cy="299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8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17714"/>
            <a:ext cx="8596668" cy="827314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“LÒ CÒ TIẾP SỨC”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66948"/>
            <a:ext cx="9111100" cy="5617029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5m - 7m</a:t>
            </a:r>
          </a:p>
          <a:p>
            <a:pPr marL="0" indent="0"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(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just">
              <a:buFontTx/>
              <a:buChar char="-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F496CB">
                  <a:lumMod val="75000"/>
                </a:srgbClr>
              </a:buClr>
              <a:buNone/>
            </a:pPr>
            <a:r>
              <a:rPr lang="en-US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5m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- 7m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541417" y="4667794"/>
            <a:ext cx="8709" cy="1410789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723267" y="4667793"/>
            <a:ext cx="8709" cy="1410789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53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PHẦN KẾT THÚC: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344736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63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591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Facet</vt:lpstr>
      <vt:lpstr>KẾ HOẠCH BÀI DẠY</vt:lpstr>
      <vt:lpstr>PowerPoint Presentation</vt:lpstr>
      <vt:lpstr>PowerPoint Presentation</vt:lpstr>
      <vt:lpstr>1. PHẦN MỞ ĐẦU</vt:lpstr>
      <vt:lpstr>2. PHẦN CƠ BẢN:</vt:lpstr>
      <vt:lpstr>TRÒ CHƠI: “LÒ CÒ TIẾP SỨC”</vt:lpstr>
      <vt:lpstr>3. PHẦN KẾT THÚC: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BÀI DẠY</dc:title>
  <dc:creator>PC BINH DUONG</dc:creator>
  <cp:lastModifiedBy>PC BINH DUONG</cp:lastModifiedBy>
  <cp:revision>12</cp:revision>
  <dcterms:created xsi:type="dcterms:W3CDTF">2021-02-24T04:02:00Z</dcterms:created>
  <dcterms:modified xsi:type="dcterms:W3CDTF">2021-02-24T05:15:28Z</dcterms:modified>
</cp:coreProperties>
</file>